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9"/>
  </p:notesMasterIdLst>
  <p:sldIdLst>
    <p:sldId id="256" r:id="rId2"/>
    <p:sldId id="273" r:id="rId3"/>
    <p:sldId id="288" r:id="rId4"/>
    <p:sldId id="290" r:id="rId5"/>
    <p:sldId id="291" r:id="rId6"/>
    <p:sldId id="274" r:id="rId7"/>
    <p:sldId id="281" r:id="rId8"/>
    <p:sldId id="305" r:id="rId9"/>
    <p:sldId id="282" r:id="rId10"/>
    <p:sldId id="293" r:id="rId11"/>
    <p:sldId id="294" r:id="rId12"/>
    <p:sldId id="295" r:id="rId13"/>
    <p:sldId id="304" r:id="rId14"/>
    <p:sldId id="297" r:id="rId15"/>
    <p:sldId id="298" r:id="rId16"/>
    <p:sldId id="299" r:id="rId17"/>
    <p:sldId id="30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184FA468-E60A-438D-968D-0D7971A48FB7}">
          <p14:sldIdLst>
            <p14:sldId id="256"/>
            <p14:sldId id="273"/>
            <p14:sldId id="288"/>
            <p14:sldId id="290"/>
            <p14:sldId id="291"/>
            <p14:sldId id="292"/>
            <p14:sldId id="274"/>
            <p14:sldId id="280"/>
            <p14:sldId id="281"/>
            <p14:sldId id="282"/>
            <p14:sldId id="283"/>
            <p14:sldId id="293"/>
            <p14:sldId id="294"/>
            <p14:sldId id="295"/>
            <p14:sldId id="296"/>
            <p14:sldId id="297"/>
            <p14:sldId id="298"/>
            <p14:sldId id="299"/>
            <p14:sldId id="302"/>
            <p14:sldId id="303"/>
            <p14:sldId id="300"/>
            <p14:sldId id="301"/>
            <p14:sldId id="276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9933FF"/>
    <a:srgbClr val="660033"/>
    <a:srgbClr val="9966FF"/>
    <a:srgbClr val="CC99FF"/>
    <a:srgbClr val="99CCFF"/>
    <a:srgbClr val="FF9966"/>
    <a:srgbClr val="66FF33"/>
    <a:srgbClr val="FFFF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00" autoAdjust="0"/>
    <p:restoredTop sz="94660"/>
  </p:normalViewPr>
  <p:slideViewPr>
    <p:cSldViewPr>
      <p:cViewPr varScale="1">
        <p:scale>
          <a:sx n="76" d="100"/>
          <a:sy n="76" d="100"/>
        </p:scale>
        <p:origin x="-11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DC253F-EA19-4421-BF29-2406D08806FC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4ABCB-59EF-406B-B1BE-648DB19A3C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9448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8F457-9E93-4FEC-9DF9-57159505D21C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04BF-AF00-4AF6-8F00-DFBD4022B2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056712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8F457-9E93-4FEC-9DF9-57159505D21C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04BF-AF00-4AF6-8F00-DFBD4022B2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26203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8F457-9E93-4FEC-9DF9-57159505D21C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04BF-AF00-4AF6-8F00-DFBD4022B2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4154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8F457-9E93-4FEC-9DF9-57159505D21C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04BF-AF00-4AF6-8F00-DFBD4022B2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952887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8F457-9E93-4FEC-9DF9-57159505D21C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04BF-AF00-4AF6-8F00-DFBD4022B2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264142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8F457-9E93-4FEC-9DF9-57159505D21C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04BF-AF00-4AF6-8F00-DFBD4022B2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163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8F457-9E93-4FEC-9DF9-57159505D21C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04BF-AF00-4AF6-8F00-DFBD4022B2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469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8F457-9E93-4FEC-9DF9-57159505D21C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04BF-AF00-4AF6-8F00-DFBD4022B2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04617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8F457-9E93-4FEC-9DF9-57159505D21C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04BF-AF00-4AF6-8F00-DFBD4022B2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594474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8F457-9E93-4FEC-9DF9-57159505D21C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04BF-AF00-4AF6-8F00-DFBD4022B2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2001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8F457-9E93-4FEC-9DF9-57159505D21C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04BF-AF00-4AF6-8F00-DFBD4022B2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382527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8F457-9E93-4FEC-9DF9-57159505D21C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04BF-AF00-4AF6-8F00-DFBD4022B2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674156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8F457-9E93-4FEC-9DF9-57159505D21C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04BF-AF00-4AF6-8F00-DFBD4022B2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192900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8F457-9E93-4FEC-9DF9-57159505D21C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04BF-AF00-4AF6-8F00-DFBD4022B2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79786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8F457-9E93-4FEC-9DF9-57159505D21C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04BF-AF00-4AF6-8F00-DFBD4022B2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02250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8F457-9E93-4FEC-9DF9-57159505D21C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04BF-AF00-4AF6-8F00-DFBD4022B2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516338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8F457-9E93-4FEC-9DF9-57159505D21C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6A04BF-AF00-4AF6-8F00-DFBD4022B2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1689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628" y="4286256"/>
            <a:ext cx="4000496" cy="1428760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Автор: 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Лебедева Екатерина Александровна, воспитатель; </a:t>
            </a:r>
          </a:p>
          <a:p>
            <a:pPr algn="r"/>
            <a:endParaRPr lang="ru-RU" sz="2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8662" y="1571612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5000628" y="6000768"/>
            <a:ext cx="2124060" cy="7143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Волгоград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2022г.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95536" y="1"/>
            <a:ext cx="7033984" cy="1214421"/>
          </a:xfrm>
          <a:prstGeom prst="rect">
            <a:avLst/>
          </a:prstGeom>
          <a:noFill/>
          <a:ln w="12700" cap="rnd" cmpd="sng" algn="ctr">
            <a:noFill/>
            <a:prstDash val="soli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250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5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</a:t>
            </a:r>
            <a:r>
              <a:rPr kumimoji="0" lang="ru-RU" sz="5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sz="5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ru-RU" sz="5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«Детский сад № 282 Красноармейского района Волгограда»</a:t>
            </a:r>
            <a:br>
              <a:rPr kumimoji="0" lang="ru-RU" sz="5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ru-RU" sz="5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400029, Россия, Волгоград, ул. им. </a:t>
            </a:r>
            <a:r>
              <a:rPr kumimoji="0" lang="ru-RU" sz="53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Светлоярская</a:t>
            </a:r>
            <a:r>
              <a:rPr kumimoji="0" lang="ru-RU" sz="5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 50</a:t>
            </a:r>
            <a:r>
              <a:rPr kumimoji="0" lang="ru-RU" sz="5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sz="5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ru-RU" sz="5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тел./факс (8442) 64-59-53; </a:t>
            </a:r>
            <a:r>
              <a:rPr kumimoji="0" lang="en-US" sz="5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E – mail</a:t>
            </a:r>
            <a:r>
              <a:rPr kumimoji="0" lang="ru-RU" sz="5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:</a:t>
            </a:r>
            <a:r>
              <a:rPr kumimoji="0" lang="en-US" sz="5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dou282@volgadmin.ru</a:t>
            </a:r>
            <a:r>
              <a:rPr kumimoji="0" lang="ru-RU" sz="5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sz="5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ru-RU" sz="5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ОКПО 46033128    ИНН/ КПП 3448017179/ 344801001 ОГРН 1033401199193</a:t>
            </a:r>
            <a:r>
              <a:rPr kumimoji="0" lang="ru-RU" sz="5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sz="5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ru-RU" sz="5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 </a:t>
            </a:r>
            <a:br>
              <a:rPr kumimoji="0" lang="ru-RU" sz="5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ru-RU" sz="5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53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7290" y="1285860"/>
            <a:ext cx="57150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«Авторский </a:t>
            </a:r>
            <a:r>
              <a:rPr lang="ru-RU" sz="2400" b="1" dirty="0" smtClean="0">
                <a:solidFill>
                  <a:srgbClr val="FF0000"/>
                </a:solidFill>
              </a:rPr>
              <a:t>ИКТ материал по пропаганде ПДД.</a:t>
            </a:r>
          </a:p>
          <a:p>
            <a:pPr algn="ctr"/>
            <a:r>
              <a:rPr lang="ru-RU" sz="1600" i="1" dirty="0" smtClean="0"/>
              <a:t>(для детей младшего дошкольного возраста)</a:t>
            </a:r>
          </a:p>
        </p:txBody>
      </p:sp>
      <p:pic>
        <p:nvPicPr>
          <p:cNvPr id="23554" name="Picture 2" descr="https://ds04.infourok.ru/uploads/ex/029a/00083ff9-9a4a9035/hello_html_4b11958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214686"/>
            <a:ext cx="3605744" cy="3643314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3786658546"/>
      </p:ext>
    </p:extLst>
  </p:cSld>
  <p:clrMapOvr>
    <a:masterClrMapping/>
  </p:clrMapOvr>
  <p:transition spd="slow" advTm="13281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214290"/>
            <a:ext cx="700092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Arial" pitchFamily="34" charset="0"/>
              </a:rPr>
              <a:t>Цель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Arial" pitchFamily="34" charset="0"/>
              </a:rPr>
              <a:t>:</a:t>
            </a:r>
            <a: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Times New Roman" pitchFamily="18" charset="0"/>
              </a:rPr>
              <a:t> пропаганда основ безопасного поведения на дороге, изучение дорожных правил дорожного движения.</a:t>
            </a:r>
            <a:endParaRPr lang="ru-RU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Arial" pitchFamily="34" charset="0"/>
              </a:rPr>
              <a:t>Вызвать у детей эмоциональный подъем, радостное настроение.</a:t>
            </a:r>
            <a:endParaRPr lang="ru-RU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Arial" pitchFamily="34" charset="0"/>
              </a:rPr>
              <a:t>Задачи: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Arial" pitchFamily="34" charset="0"/>
              </a:rPr>
              <a:t>Образовательные </a:t>
            </a:r>
            <a:r>
              <a:rPr lang="ru-RU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Arial" pitchFamily="34" charset="0"/>
              </a:rPr>
              <a:t>: </a:t>
            </a:r>
            <a: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Arial" pitchFamily="34" charset="0"/>
              </a:rPr>
              <a:t>Закрепить знания детей о сигналах светофора, о знаке пешеходный переход, зебре.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Arial" pitchFamily="34" charset="0"/>
              </a:rPr>
              <a:t>Формировать интерес к различным формам изучения и закрепления правил дорожного движения и поведения пешеходов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ru-RU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Arial" pitchFamily="34" charset="0"/>
              </a:rPr>
              <a:t>развивающие:</a:t>
            </a:r>
            <a: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Arial" pitchFamily="34" charset="0"/>
              </a:rPr>
              <a:t> Развивать речевую активность, зрительную память, внимание, мышление, наблюдательность.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Arial" pitchFamily="34" charset="0"/>
              </a:rPr>
              <a:t>Развивать умение самостоятельно пользоваться полученными знаниями в повседневной жизни.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Arial" pitchFamily="34" charset="0"/>
              </a:rPr>
              <a:t>Воспитательные:</a:t>
            </a:r>
            <a: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Arial" pitchFamily="34" charset="0"/>
              </a:rPr>
              <a:t> Воспитывать  дружеские,  товарищеские  отношения,  Сочувствие. </a:t>
            </a:r>
          </a:p>
        </p:txBody>
      </p:sp>
    </p:spTree>
    <p:extLst>
      <p:ext uri="{BB962C8B-B14F-4D97-AF65-F5344CB8AC3E}">
        <p14:creationId xmlns="" xmlns:p14="http://schemas.microsoft.com/office/powerpoint/2010/main" val="1339791342"/>
      </p:ext>
    </p:extLst>
  </p:cSld>
  <p:clrMapOvr>
    <a:masterClrMapping/>
  </p:clrMapOvr>
  <p:transition spd="slow" advTm="15766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260648"/>
            <a:ext cx="8606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8120" y="413048"/>
            <a:ext cx="8606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0520" y="565448"/>
            <a:ext cx="8606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214290"/>
            <a:ext cx="80010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Жил- был мышонок Пик</a:t>
            </a:r>
            <a:r>
              <a:rPr lang="ru-RU" b="1" dirty="0" smtClean="0">
                <a:solidFill>
                  <a:schemeClr val="tx2"/>
                </a:solidFill>
              </a:rPr>
              <a:t>.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Домик его был рядом с дорогой. А в конце улице находился магазин, в котором было много сыра. И мышонок Пик решил отправится в магазин. Чтобы не было скучно мышонок взял с собой игрушки. По дороги он встретим мишку </a:t>
            </a:r>
            <a:r>
              <a:rPr lang="ru-RU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Топтыжку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который гулял на улице. И они вместе отправились в магазин. Они стали перебегать дорогу, но тут ехал автобус, который стал им сигналить и резко тормозить.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Пик и </a:t>
            </a:r>
            <a:r>
              <a:rPr lang="ru-RU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Топтыжка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очень испугались!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214554"/>
            <a:ext cx="7072314" cy="4341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20031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16632"/>
            <a:ext cx="8358246" cy="669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тогда к ним подошел мальчик 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Свистулькин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их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остановил и сказал:</a:t>
            </a:r>
          </a:p>
          <a:p>
            <a:pPr>
              <a:lnSpc>
                <a:spcPct val="150000"/>
              </a:lnSpc>
            </a:pP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улице, по городу,</a:t>
            </a:r>
          </a:p>
          <a:p>
            <a:pPr>
              <a:lnSpc>
                <a:spcPct val="150000"/>
              </a:lnSpc>
            </a:pP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ходят просто так:</a:t>
            </a:r>
          </a:p>
          <a:p>
            <a:pPr>
              <a:lnSpc>
                <a:spcPct val="150000"/>
              </a:lnSpc>
            </a:pP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не знаешь правила</a:t>
            </a:r>
          </a:p>
          <a:p>
            <a:pPr>
              <a:lnSpc>
                <a:spcPct val="150000"/>
              </a:lnSpc>
            </a:pP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 попасть в беду.</a:t>
            </a:r>
          </a:p>
          <a:p>
            <a:pPr>
              <a:lnSpc>
                <a:spcPct val="150000"/>
              </a:lnSpc>
            </a:pP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помни наперёд, </a:t>
            </a:r>
          </a:p>
          <a:p>
            <a:pPr>
              <a:lnSpc>
                <a:spcPct val="150000"/>
              </a:lnSpc>
            </a:pP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 имеют правила</a:t>
            </a:r>
          </a:p>
          <a:p>
            <a:pPr>
              <a:lnSpc>
                <a:spcPct val="150000"/>
              </a:lnSpc>
            </a:pP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Шофёр и пешеход.</a:t>
            </a:r>
          </a:p>
          <a:p>
            <a:pPr>
              <a:lnSpc>
                <a:spcPct val="150000"/>
              </a:lnSpc>
            </a:pPr>
            <a:endParaRPr lang="ru-RU" sz="22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22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вам помогу и расскажу </a:t>
            </a:r>
          </a:p>
          <a:p>
            <a:pPr>
              <a:lnSpc>
                <a:spcPct val="150000"/>
              </a:lnSpc>
            </a:pPr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правилах дорожного движения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solidFill>
                <a:schemeClr val="tx2"/>
              </a:solidFill>
            </a:endParaRPr>
          </a:p>
        </p:txBody>
      </p:sp>
      <p:pic>
        <p:nvPicPr>
          <p:cNvPr id="20482" name="Picture 2" descr="https://xn--9-8sbm4c.xn--p1ai/uploadedFiles/newsimages/big/b141973812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571480"/>
            <a:ext cx="5177050" cy="56436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50026213"/>
      </p:ext>
    </p:extLst>
  </p:cSld>
  <p:clrMapOvr>
    <a:masterClrMapping/>
  </p:clrMapOvr>
  <p:transition spd="slow" advTm="12656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565561590"/>
      </p:ext>
    </p:extLst>
  </p:cSld>
  <p:clrMapOvr>
    <a:masterClrMapping/>
  </p:clrMapOvr>
  <p:transition spd="slow" advTm="15109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71480"/>
            <a:ext cx="6347714" cy="61869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Шофёр(водитель)- лицо, управляющее каким – либо транспортным средством. 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1228293"/>
            <a:ext cx="184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532080"/>
            <a:ext cx="7572398" cy="532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spd="slow" advTm="13219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969344797"/>
      </p:ext>
    </p:extLst>
  </p:cSld>
  <p:clrMapOvr>
    <a:masterClrMapping/>
  </p:clrMapOvr>
  <p:transition spd="slow" advTm="12859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yslide.ru/documents_7/2acb21816b9cd25157658e9a3fdbb507/img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5453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  </a:t>
            </a:r>
            <a:r>
              <a:rPr lang="ru-RU" sz="2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2357431"/>
            <a:ext cx="4572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842606676"/>
      </p:ext>
    </p:extLst>
  </p:cSld>
  <p:clrMapOvr>
    <a:masterClrMapping/>
  </p:clrMapOvr>
  <p:transition spd="slow" advTm="16813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" y="0"/>
            <a:ext cx="9115425" cy="709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907719030"/>
      </p:ext>
    </p:extLst>
  </p:cSld>
  <p:clrMapOvr>
    <a:masterClrMapping/>
  </p:clrMapOvr>
  <p:transition spd="slow" advTm="1225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654294146"/>
      </p:ext>
    </p:extLst>
  </p:cSld>
  <p:clrMapOvr>
    <a:masterClrMapping/>
  </p:clrMapOvr>
  <p:transition spd="slow" advTm="1236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802" y="142852"/>
            <a:ext cx="3500462" cy="500066"/>
          </a:xfrm>
        </p:spPr>
        <p:txBody>
          <a:bodyPr>
            <a:normAutofit fontScale="90000"/>
          </a:bodyPr>
          <a:lstStyle/>
          <a:p>
            <a:pPr algn="ctr"/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929986623"/>
      </p:ext>
    </p:extLst>
  </p:cSld>
  <p:clrMapOvr>
    <a:masterClrMapping/>
  </p:clrMapOvr>
  <p:transition spd="slow" advTm="15594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929986623"/>
      </p:ext>
    </p:extLst>
  </p:cSld>
  <p:clrMapOvr>
    <a:masterClrMapping/>
  </p:clrMapOvr>
  <p:transition spd="slow" advTm="14594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785794"/>
            <a:ext cx="69847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246020154"/>
      </p:ext>
    </p:extLst>
  </p:cSld>
  <p:clrMapOvr>
    <a:masterClrMapping/>
  </p:clrMapOvr>
  <p:transition spd="slow" advTm="10281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214290"/>
            <a:ext cx="67151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Так  мышонок Пик и мишка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Топтыжка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узнали правила дорожного движения. И без труда в безопасности добрались до магазина.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142984"/>
            <a:ext cx="607223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3500438"/>
            <a:ext cx="228601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81686" y="3223578"/>
            <a:ext cx="3262314" cy="363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30733611"/>
      </p:ext>
    </p:extLst>
  </p:cSld>
  <p:clrMapOvr>
    <a:masterClrMapping/>
  </p:clrMapOvr>
  <p:transition spd="slow" advTm="11766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14290"/>
            <a:ext cx="871296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Игра «Что хотите – говорите..»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Сейчас я проверю, какие вы внимательные пешеходы!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 задаю вам вопрос, а вы отвечаете «да» или «нет»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хотите – говорите, а машиной управляет шофёр? (да)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хотите – говорите, красный свет – прохода нет?(да)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хотите – говорите, каждый раз , идя домой, играем мы на мостовой? (нет)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хотите – говорите, но если очень вы спешите, то перед транспортом бежите? (нет)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хотите – говорите, мы всегда идём вперёд только там, где переход? (да)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хотите – говорите, мы бежим вперёд так скоро, что не видим светофора? (нет)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хотите – говорите, а возле догори мы идём по тротуару? (да)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s://ds04.infourok.ru/uploads/ex/029a/00083ff9-9a4a9035/hello_html_4b1195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86124"/>
            <a:ext cx="3500430" cy="3571876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34290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252743624"/>
      </p:ext>
    </p:extLst>
  </p:cSld>
  <p:clrMapOvr>
    <a:masterClrMapping/>
  </p:clrMapOvr>
  <p:transition spd="slow" advTm="24328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5984" y="214290"/>
            <a:ext cx="4572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Ссылки на источник информации: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785793"/>
            <a:ext cx="72152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https://akademiarechi.ru/razvitie-detey/pravila-dorojnogo-dvijeniya/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285861"/>
            <a:ext cx="72866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https://kartinkin.net/74876-kartinki-po-pdd-dlja-doshkolnikov.html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714488"/>
            <a:ext cx="6216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https://en.ppt-online.org/942679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2143117"/>
            <a:ext cx="7429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http://mbdoy312neposeda.blogspot.com/2019/07/blog-post_10.html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2643182"/>
            <a:ext cx="72866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http://900igr.net/kartinka/obg/znaem-pravila-prekrasno-sobljudaem-ne-naprasno-138586/pri-otsutstvii-podzemnogo-perekhoda-neobkhodimo-polzovatsja-perekhodom-6.html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3571876"/>
            <a:ext cx="72152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https://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кафе-сакура.рф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raznoe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/volkov-s-pro-pravila-dorozhnogo-dvizheniya-kniga-pro-pravila-dorozhnogo-dvizheniya-kupit-na-azon-market-knigu-s-vygodnoj-dostavkoj.html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4572008"/>
            <a:ext cx="721523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Используемая методическая литература по ПДД Книги: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/>
              <a:t>1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Т.Ф.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Саулина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«Ознакомление дошкольников с ППД», 2013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2. Белая  К.Ю. Как обеспечить безопасность дошкольника, 2001  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3Е.Я.Хабибуллина "Дорожная азбука в детском саду",2013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Н.В.Елжова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"ПДД в детском саду", 2013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5.Г.П.Шалаева «Правила дорожного движения», 2009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1260358"/>
      </p:ext>
    </p:extLst>
  </p:cSld>
  <p:clrMapOvr>
    <a:masterClrMapping/>
  </p:clrMapOvr>
  <p:transition spd="slow" advTm="9797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2128</TotalTime>
  <Words>491</Words>
  <Application>Microsoft Office PowerPoint</Application>
  <PresentationFormat>Экран (4:3)</PresentationFormat>
  <Paragraphs>59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Грань</vt:lpstr>
      <vt:lpstr>Слайд 1</vt:lpstr>
      <vt:lpstr>Слайд 2</vt:lpstr>
      <vt:lpstr>Слайд 3</vt:lpstr>
      <vt:lpstr>Слайд 4</vt:lpstr>
      <vt:lpstr>Слайд 5</vt:lpstr>
      <vt:lpstr>Шофёр(водитель)- лицо, управляющее каким – либо транспортным средством.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«Образовательная деятельность в ходе режимных моментов»</dc:title>
  <dc:creator>сергей</dc:creator>
  <cp:lastModifiedBy>Алексей</cp:lastModifiedBy>
  <cp:revision>146</cp:revision>
  <dcterms:created xsi:type="dcterms:W3CDTF">2013-11-10T18:06:20Z</dcterms:created>
  <dcterms:modified xsi:type="dcterms:W3CDTF">2022-05-13T20:27:00Z</dcterms:modified>
</cp:coreProperties>
</file>